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3F010-7190-6E34-628F-2DB6C55DB7C3}" v="10" dt="2020-03-05T08:06:4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la Rebić" userId="5c0dc665-c220-4b53-9e26-e92f522be762" providerId="ADAL" clId="{4A0D9771-4C32-4CF0-BCF9-6583E4893FB6}"/>
    <pc:docChg chg="modSld">
      <pc:chgData name="Marinela Rebić" userId="5c0dc665-c220-4b53-9e26-e92f522be762" providerId="ADAL" clId="{4A0D9771-4C32-4CF0-BCF9-6583E4893FB6}" dt="2020-03-05T08:08:28.346" v="15" actId="20577"/>
      <pc:docMkLst>
        <pc:docMk/>
      </pc:docMkLst>
      <pc:sldChg chg="modSp mod">
        <pc:chgData name="Marinela Rebić" userId="5c0dc665-c220-4b53-9e26-e92f522be762" providerId="ADAL" clId="{4A0D9771-4C32-4CF0-BCF9-6583E4893FB6}" dt="2020-03-05T08:08:28.346" v="15" actId="20577"/>
        <pc:sldMkLst>
          <pc:docMk/>
          <pc:sldMk cId="414833402" sldId="256"/>
        </pc:sldMkLst>
        <pc:spChg chg="mod">
          <ac:chgData name="Marinela Rebić" userId="5c0dc665-c220-4b53-9e26-e92f522be762" providerId="ADAL" clId="{4A0D9771-4C32-4CF0-BCF9-6583E4893FB6}" dt="2020-03-05T08:08:07.185" v="1" actId="1076"/>
          <ac:spMkLst>
            <pc:docMk/>
            <pc:sldMk cId="414833402" sldId="256"/>
            <ac:spMk id="2" creationId="{963420FB-4C7B-4AC6-982E-9294742E9460}"/>
          </ac:spMkLst>
        </pc:spChg>
        <pc:spChg chg="mod">
          <ac:chgData name="Marinela Rebić" userId="5c0dc665-c220-4b53-9e26-e92f522be762" providerId="ADAL" clId="{4A0D9771-4C32-4CF0-BCF9-6583E4893FB6}" dt="2020-03-05T08:08:28.346" v="15" actId="20577"/>
          <ac:spMkLst>
            <pc:docMk/>
            <pc:sldMk cId="414833402" sldId="256"/>
            <ac:spMk id="3" creationId="{8B6A5E35-B0BA-45F0-B3F2-4FFE1E367A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7571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81167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6561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88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16861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02639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13040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07410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0626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8365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8135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4492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4266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7036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86049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3180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29966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4176EA5-3B7A-41FC-933D-12CF93233D02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03A76C0-DBD0-4453-9F74-39D2F01E1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62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ime.stackexchange.com/questions/6137/why-was-the-shinobi-war-start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B-Dama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Yu-Gi-Oh!_Arc-V_episodes_(Season_1)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vimeo.com/38794135" TargetMode="External"/><Relationship Id="rId4" Type="http://schemas.openxmlformats.org/officeDocument/2006/relationships/hyperlink" Target="http://wccftech.com/wild-pokmon-unreal-engine-4-kite-demo/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ttack_on_Titan_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hatchareading.com/whatcha-watchin-1129-must-see-crossover-edi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Naruto_Uzumaki" TargetMode="External"/><Relationship Id="rId7" Type="http://schemas.openxmlformats.org/officeDocument/2006/relationships/hyperlink" Target="https://toxicfandomsandhatedoms.miraheze.org/wiki/Son_Goku_(Dragon_Ball)_Ironic_Fand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hyperlink" Target="https://www.deviantart.com/mistersherpa/art/Natsu-Dragneel-36444007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420FB-4C7B-4AC6-982E-9294742E9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77" y="1888608"/>
            <a:ext cx="9144000" cy="1641490"/>
          </a:xfrm>
        </p:spPr>
        <p:txBody>
          <a:bodyPr>
            <a:normAutofit/>
          </a:bodyPr>
          <a:lstStyle/>
          <a:p>
            <a:r>
              <a:rPr lang="hr-HR" dirty="0"/>
              <a:t>Anime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6A5E35-B0BA-45F0-B3F2-4FFE1E367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6577" y="5493122"/>
            <a:ext cx="9144000" cy="754025"/>
          </a:xfrm>
        </p:spPr>
        <p:txBody>
          <a:bodyPr>
            <a:normAutofit/>
          </a:bodyPr>
          <a:lstStyle/>
          <a:p>
            <a:r>
              <a:rPr lang="hr-HR" sz="900" dirty="0"/>
              <a:t>IZRADILA </a:t>
            </a:r>
            <a:r>
              <a:rPr lang="hr-HR" sz="900" dirty="0" err="1"/>
              <a:t>M.V</a:t>
            </a:r>
            <a:r>
              <a:rPr lang="hr-HR" sz="900"/>
              <a:t>.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4148334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26F973-21BF-4C09-BC27-B20E9372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to anime?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8255F8-6029-4E5F-95AE-AB419A92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Anime je animirana serija podrijetlom iz Japana</a:t>
            </a:r>
          </a:p>
          <a:p>
            <a:r>
              <a:rPr lang="hr-HR" dirty="0"/>
              <a:t>Najčešće nije primjeren za djecu</a:t>
            </a:r>
          </a:p>
          <a:p>
            <a:r>
              <a:rPr lang="hr-HR" dirty="0"/>
              <a:t>Svaki anime se radi po tzv. </a:t>
            </a:r>
            <a:r>
              <a:rPr lang="hr-HR" dirty="0" err="1"/>
              <a:t>mangi</a:t>
            </a:r>
            <a:endParaRPr lang="hr-HR" dirty="0"/>
          </a:p>
          <a:p>
            <a:r>
              <a:rPr lang="hr-HR" dirty="0"/>
              <a:t>Neki od najpoznatijih animea su </a:t>
            </a:r>
            <a:r>
              <a:rPr lang="hr-HR" dirty="0" err="1"/>
              <a:t>Naruto</a:t>
            </a:r>
            <a:r>
              <a:rPr lang="hr-HR" dirty="0"/>
              <a:t>, Dragon </a:t>
            </a:r>
            <a:r>
              <a:rPr lang="hr-HR" dirty="0" err="1"/>
              <a:t>Ball</a:t>
            </a:r>
            <a:r>
              <a:rPr lang="hr-HR" dirty="0"/>
              <a:t> i </a:t>
            </a:r>
            <a:r>
              <a:rPr lang="hr-HR" dirty="0" err="1"/>
              <a:t>Pokemon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92948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70945BF0-48F5-4A6B-85ED-9ECAEA01D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163" r="-1" b="1793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67FAAF-26EF-4B8D-AB28-63DD0480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hr-HR" sz="5000"/>
              <a:t>Što je to manga?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65F9BB-3B4D-42BA-9D81-45B751B8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/>
              <a:t>Strip iz Japana</a:t>
            </a:r>
          </a:p>
          <a:p>
            <a:r>
              <a:rPr lang="hr-HR" dirty="0"/>
              <a:t>Doslovni prijevod je „pokretna slika”</a:t>
            </a:r>
          </a:p>
          <a:p>
            <a:r>
              <a:rPr lang="hr-HR" dirty="0"/>
              <a:t>Osnova svakog animea</a:t>
            </a:r>
          </a:p>
          <a:p>
            <a:r>
              <a:rPr lang="hr-HR" dirty="0"/>
              <a:t>Autor mange se zove </a:t>
            </a:r>
            <a:r>
              <a:rPr lang="hr-HR" i="1" dirty="0"/>
              <a:t>"</a:t>
            </a:r>
            <a:r>
              <a:rPr lang="hr-HR" i="1" dirty="0" err="1"/>
              <a:t>mangaka</a:t>
            </a:r>
            <a:r>
              <a:rPr lang="hr-HR" i="1" dirty="0"/>
              <a:t>"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A8CF4-4618-42EB-B863-A1CCB2623A6C}"/>
              </a:ext>
            </a:extLst>
          </p:cNvPr>
          <p:cNvSpPr txBox="1"/>
          <p:nvPr/>
        </p:nvSpPr>
        <p:spPr>
          <a:xfrm>
            <a:off x="4724400" y="4510088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365AE-119F-4DE0-81D5-575B9E4F632F}"/>
              </a:ext>
            </a:extLst>
          </p:cNvPr>
          <p:cNvSpPr txBox="1"/>
          <p:nvPr/>
        </p:nvSpPr>
        <p:spPr>
          <a:xfrm>
            <a:off x="4724400" y="540861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07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13F8-D685-46CC-9115-16042FC6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1" y="355944"/>
            <a:ext cx="10515600" cy="1325563"/>
          </a:xfrm>
        </p:spPr>
        <p:txBody>
          <a:bodyPr/>
          <a:lstStyle/>
          <a:p>
            <a:r>
              <a:rPr lang="en-US" dirty="0"/>
              <a:t>                      </a:t>
            </a:r>
            <a:r>
              <a:rPr lang="en-US" sz="6600" dirty="0"/>
              <a:t>      Anime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E639E6-A3C1-4995-AC72-5D9C094BBBA4}"/>
              </a:ext>
            </a:extLst>
          </p:cNvPr>
          <p:cNvGrpSpPr/>
          <p:nvPr/>
        </p:nvGrpSpPr>
        <p:grpSpPr>
          <a:xfrm>
            <a:off x="1897304" y="1361157"/>
            <a:ext cx="2743199" cy="1867851"/>
            <a:chOff x="1897304" y="1361157"/>
            <a:chExt cx="2743199" cy="186785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FC02A64-680C-457F-B446-0E96ACA2B553}"/>
                </a:ext>
              </a:extLst>
            </p:cNvPr>
            <p:cNvCxnSpPr/>
            <p:nvPr/>
          </p:nvCxnSpPr>
          <p:spPr>
            <a:xfrm flipH="1">
              <a:off x="3283938" y="1361157"/>
              <a:ext cx="1312842" cy="1423011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43263D-CD27-40B9-A7B3-8E8FCCBE12C8}"/>
                </a:ext>
              </a:extLst>
            </p:cNvPr>
            <p:cNvSpPr txBox="1"/>
            <p:nvPr/>
          </p:nvSpPr>
          <p:spPr>
            <a:xfrm>
              <a:off x="1897304" y="2705788"/>
              <a:ext cx="2743199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/>
                <a:t>Anime za </a:t>
              </a:r>
              <a:r>
                <a:rPr lang="en-US" sz="2800" dirty="0" err="1"/>
                <a:t>djecu</a:t>
              </a:r>
              <a:endParaRPr lang="en-US" sz="28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408C25-29F7-433A-88AD-037382BBF3B0}"/>
              </a:ext>
            </a:extLst>
          </p:cNvPr>
          <p:cNvGrpSpPr/>
          <p:nvPr/>
        </p:nvGrpSpPr>
        <p:grpSpPr>
          <a:xfrm>
            <a:off x="4331924" y="1335910"/>
            <a:ext cx="2743199" cy="2481811"/>
            <a:chOff x="4331924" y="1335910"/>
            <a:chExt cx="2743199" cy="24818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3E6AB5-78B3-4CD0-B12E-4336FB8D7735}"/>
                </a:ext>
              </a:extLst>
            </p:cNvPr>
            <p:cNvSpPr txBox="1"/>
            <p:nvPr/>
          </p:nvSpPr>
          <p:spPr>
            <a:xfrm>
              <a:off x="4331924" y="3294501"/>
              <a:ext cx="2743199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/>
                <a:t>Anime za </a:t>
              </a:r>
              <a:r>
                <a:rPr lang="en-US" sz="2800" dirty="0" err="1"/>
                <a:t>odrasle</a:t>
              </a:r>
              <a:endParaRPr lang="en-US" sz="28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43D3411-1C82-418A-B9B8-34C66043FB61}"/>
                </a:ext>
              </a:extLst>
            </p:cNvPr>
            <p:cNvCxnSpPr/>
            <p:nvPr/>
          </p:nvCxnSpPr>
          <p:spPr>
            <a:xfrm>
              <a:off x="5591175" y="1335910"/>
              <a:ext cx="64266" cy="202893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907F4D-4A03-4941-AA17-55271195253D}"/>
              </a:ext>
            </a:extLst>
          </p:cNvPr>
          <p:cNvGrpSpPr/>
          <p:nvPr/>
        </p:nvGrpSpPr>
        <p:grpSpPr>
          <a:xfrm>
            <a:off x="6284893" y="1368616"/>
            <a:ext cx="4239313" cy="2124911"/>
            <a:chOff x="6284893" y="1368616"/>
            <a:chExt cx="4239313" cy="21249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B18BDA9-DB24-4EEE-B5E7-E2D1FB72CC48}"/>
                </a:ext>
              </a:extLst>
            </p:cNvPr>
            <p:cNvCxnSpPr/>
            <p:nvPr/>
          </p:nvCxnSpPr>
          <p:spPr>
            <a:xfrm>
              <a:off x="6284893" y="1368616"/>
              <a:ext cx="1533180" cy="163416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872288-E89F-42B7-B092-BA6769E15F65}"/>
                </a:ext>
              </a:extLst>
            </p:cNvPr>
            <p:cNvSpPr txBox="1"/>
            <p:nvPr/>
          </p:nvSpPr>
          <p:spPr>
            <a:xfrm>
              <a:off x="7781007" y="2970307"/>
              <a:ext cx="2743199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dirty="0"/>
                <a:t>Hentai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87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3A179E-9739-4A6A-BFC0-9792A47F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A4CCF-A098-4D9D-B7EF-92161563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/>
              <a:t>Anime za djecu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7948-322A-4808-9211-D08FE47B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primjeren</a:t>
            </a:r>
            <a:r>
              <a:rPr lang="en-US" dirty="0"/>
              <a:t> </a:t>
            </a:r>
            <a:r>
              <a:rPr lang="en-US" dirty="0" err="1"/>
              <a:t>dječjoj</a:t>
            </a:r>
            <a:r>
              <a:rPr lang="en-US" dirty="0"/>
              <a:t> </a:t>
            </a:r>
            <a:r>
              <a:rPr lang="en-US" dirty="0" err="1"/>
              <a:t>dobi</a:t>
            </a:r>
            <a:r>
              <a:rPr lang="en-US" dirty="0"/>
              <a:t> (7-12 </a:t>
            </a:r>
            <a:r>
              <a:rPr lang="en-US" dirty="0" err="1"/>
              <a:t>godina</a:t>
            </a:r>
            <a:r>
              <a:rPr lang="en-US" dirty="0"/>
              <a:t>)</a:t>
            </a:r>
          </a:p>
          <a:p>
            <a:r>
              <a:rPr lang="en-US" dirty="0"/>
              <a:t>Nema </a:t>
            </a:r>
            <a:r>
              <a:rPr lang="en-US" dirty="0" err="1"/>
              <a:t>nasilja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krvavih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  <a:p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Yugioh</a:t>
            </a:r>
            <a:r>
              <a:rPr lang="en-US" dirty="0"/>
              <a:t>, </a:t>
            </a:r>
            <a:r>
              <a:rPr lang="en-US" dirty="0" err="1"/>
              <a:t>Pokemon</a:t>
            </a:r>
            <a:r>
              <a:rPr lang="en-US" dirty="0"/>
              <a:t>, </a:t>
            </a:r>
            <a:r>
              <a:rPr lang="en-US" dirty="0" err="1"/>
              <a:t>Bakugan</a:t>
            </a:r>
            <a:r>
              <a:rPr lang="en-US" dirty="0"/>
              <a:t>, Beyblade, B-Daman</a:t>
            </a:r>
          </a:p>
          <a:p>
            <a:endParaRPr lang="en-US" sz="1800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4B5D730-0F03-4E18-B5E2-A3AFEE4C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1" y="484632"/>
            <a:ext cx="3546267" cy="352542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B7F9BD0-E759-4918-A19D-AC3930849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8468" y="1652710"/>
            <a:ext cx="3231697" cy="11892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BCAAE7-0794-4AF7-8A50-AB589BEC9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D3435D-9A48-4791-925E-91DC45F7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D1D20898-4E05-4678-AF40-ADD3390C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2661434"/>
            <a:ext cx="2876095" cy="3694916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picture containing colorful, graffiti, woman&#10;&#10;Description generated with very high confidence">
            <a:extLst>
              <a:ext uri="{FF2B5EF4-FFF2-40B4-BE49-F238E27FC236}">
                <a16:creationId xmlns:a16="http://schemas.microsoft.com/office/drawing/2014/main" id="{0DFDFC1E-BF2B-45E1-AF36-9DCF48F51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70635" y="2822301"/>
            <a:ext cx="2397350" cy="337972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2BF5B-3F0A-4DFA-844E-787E5D2BABFA}"/>
              </a:ext>
            </a:extLst>
          </p:cNvPr>
          <p:cNvSpPr txBox="1"/>
          <p:nvPr/>
        </p:nvSpPr>
        <p:spPr>
          <a:xfrm>
            <a:off x="509286" y="5072002"/>
            <a:ext cx="2714264" cy="153526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CFEADB8-2768-4664-AD8B-2A1647480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38423" y="4163356"/>
            <a:ext cx="3543278" cy="2264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A5CAD3-3778-4B3F-BE09-854E5AAB91A6}"/>
              </a:ext>
            </a:extLst>
          </p:cNvPr>
          <p:cNvSpPr txBox="1"/>
          <p:nvPr/>
        </p:nvSpPr>
        <p:spPr>
          <a:xfrm>
            <a:off x="5481638" y="3654425"/>
            <a:ext cx="15875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" name="Picture 10" descr="A picture containing building, train, yellow, black&#10;&#10;Description generated with very high confidence">
            <a:extLst>
              <a:ext uri="{FF2B5EF4-FFF2-40B4-BE49-F238E27FC236}">
                <a16:creationId xmlns:a16="http://schemas.microsoft.com/office/drawing/2014/main" id="{573D95BB-DF1D-4FCB-A701-C1BB8EE62A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833413" y="487223"/>
            <a:ext cx="2878237" cy="2034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DF60C-DF1E-4470-88E2-9BB36757D7A5}"/>
              </a:ext>
            </a:extLst>
          </p:cNvPr>
          <p:cNvSpPr txBox="1"/>
          <p:nvPr/>
        </p:nvSpPr>
        <p:spPr>
          <a:xfrm>
            <a:off x="8929869" y="2338930"/>
            <a:ext cx="2781781" cy="172817"/>
          </a:xfrm>
          <a:prstGeom prst="rect">
            <a:avLst/>
          </a:prstGeom>
        </p:spPr>
        <p:txBody>
          <a:bodyPr anchor="t"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002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A8DDF478-7633-4DEF-A6E3-5288D9E69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" b="10736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pic>
        <p:nvPicPr>
          <p:cNvPr id="4" name="Picture 4" descr="A picture containing text, book, photo, woman&#10;&#10;Description generated with very high confidence">
            <a:extLst>
              <a:ext uri="{FF2B5EF4-FFF2-40B4-BE49-F238E27FC236}">
                <a16:creationId xmlns:a16="http://schemas.microsoft.com/office/drawing/2014/main" id="{2C2D73BA-A057-4CD8-885A-C3641A6F3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" b="17300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F7F9F02B-DB04-4B60-859E-78BED6F40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F07CB-7B6E-4E1A-B19A-6489F830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dirty="0"/>
              <a:t>Anime za </a:t>
            </a:r>
            <a:r>
              <a:rPr lang="en-US" dirty="0" err="1"/>
              <a:t>odrasle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7AD5-8B2B-447D-A4FD-2A6DB0C4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animea</a:t>
            </a:r>
            <a:endParaRPr lang="en-US"/>
          </a:p>
          <a:p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primjeren</a:t>
            </a:r>
            <a:r>
              <a:rPr lang="en-US" dirty="0"/>
              <a:t> za </a:t>
            </a:r>
            <a:r>
              <a:rPr lang="en-US" dirty="0" err="1"/>
              <a:t>djecu</a:t>
            </a:r>
            <a:r>
              <a:rPr lang="en-US" dirty="0"/>
              <a:t> 14+ </a:t>
            </a:r>
            <a:r>
              <a:rPr lang="en-US" dirty="0" err="1"/>
              <a:t>godina</a:t>
            </a:r>
            <a:endParaRPr lang="en-US"/>
          </a:p>
          <a:p>
            <a:r>
              <a:rPr lang="en-US" dirty="0" err="1"/>
              <a:t>Krvavi</a:t>
            </a:r>
            <a:r>
              <a:rPr lang="en-US" dirty="0"/>
              <a:t> </a:t>
            </a:r>
            <a:r>
              <a:rPr lang="en-US" dirty="0" err="1"/>
              <a:t>sadržaji</a:t>
            </a:r>
            <a:r>
              <a:rPr lang="en-US" dirty="0"/>
              <a:t>, </a:t>
            </a:r>
            <a:r>
              <a:rPr lang="en-US" dirty="0" err="1"/>
              <a:t>nasilje</a:t>
            </a:r>
            <a:r>
              <a:rPr lang="en-US" dirty="0"/>
              <a:t>, </a:t>
            </a:r>
            <a:r>
              <a:rPr lang="en-US" dirty="0" err="1"/>
              <a:t>ubojstva</a:t>
            </a:r>
            <a:r>
              <a:rPr lang="en-US" dirty="0"/>
              <a:t>, 18+ </a:t>
            </a:r>
            <a:r>
              <a:rPr lang="en-US" dirty="0" err="1"/>
              <a:t>sadržaji</a:t>
            </a:r>
            <a:endParaRPr lang="en-US" dirty="0"/>
          </a:p>
          <a:p>
            <a:r>
              <a:rPr lang="en-US" dirty="0" err="1"/>
              <a:t>Česte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 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depresija</a:t>
            </a:r>
            <a:r>
              <a:rPr lang="en-US" dirty="0"/>
              <a:t>,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en-US" dirty="0"/>
              <a:t>, </a:t>
            </a:r>
            <a:r>
              <a:rPr lang="en-US" dirty="0" err="1"/>
              <a:t>osveta</a:t>
            </a:r>
            <a:r>
              <a:rPr lang="en-US" dirty="0"/>
              <a:t>...</a:t>
            </a:r>
          </a:p>
          <a:p>
            <a:r>
              <a:rPr lang="en-US" dirty="0" err="1"/>
              <a:t>Npr</a:t>
            </a:r>
            <a:r>
              <a:rPr lang="en-US" dirty="0"/>
              <a:t>. Attack on Titan, Fairy Tail, Death Note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8C203-C1ED-438B-8BC6-209564479161}"/>
              </a:ext>
            </a:extLst>
          </p:cNvPr>
          <p:cNvSpPr txBox="1"/>
          <p:nvPr/>
        </p:nvSpPr>
        <p:spPr>
          <a:xfrm>
            <a:off x="4656881" y="536153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DC7A3-BA7B-4EC1-A8A8-6600228B4303}"/>
              </a:ext>
            </a:extLst>
          </p:cNvPr>
          <p:cNvSpPr txBox="1"/>
          <p:nvPr/>
        </p:nvSpPr>
        <p:spPr>
          <a:xfrm>
            <a:off x="8650146" y="5441548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650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C642-3B7C-45E7-9084-6B3A2ADE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likovi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00613-FFBC-4780-96EA-22297F32E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Naruto Uzumaki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5325-A450-4CBF-BE07-891DC841FC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EE6D0-2ECA-48C5-A8D0-EBA583664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Natsu </a:t>
            </a:r>
            <a:r>
              <a:rPr lang="en-US" sz="2800" dirty="0" err="1"/>
              <a:t>Dragneel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E58332-62AD-4761-9D20-9A5CE15112D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83E875-FD1B-493B-93DB-DEC160B6D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Son Goku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846775-EC29-4571-9B4A-B16BE2AFB5D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9DDF8AD2-F853-4F06-ACAA-6FE8F537D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9973" y="2384385"/>
            <a:ext cx="2717320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28D2C6-5C2F-439C-B7F7-4FFB7DCE223A}"/>
              </a:ext>
            </a:extLst>
          </p:cNvPr>
          <p:cNvSpPr txBox="1"/>
          <p:nvPr/>
        </p:nvSpPr>
        <p:spPr>
          <a:xfrm>
            <a:off x="1235758" y="6344856"/>
            <a:ext cx="27178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7" name="Picture 1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E761F05-8125-4ECA-832A-9D435EFE7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99008" y="2563340"/>
            <a:ext cx="2743199" cy="3602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03E749-CC14-4B15-970F-0EB2198D250F}"/>
              </a:ext>
            </a:extLst>
          </p:cNvPr>
          <p:cNvSpPr txBox="1"/>
          <p:nvPr/>
        </p:nvSpPr>
        <p:spPr>
          <a:xfrm>
            <a:off x="4599008" y="616643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CCF45D0F-4D68-41D9-944B-99B21E738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44367" y="2461550"/>
            <a:ext cx="1792179" cy="36518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605536-F665-468D-AA46-1B667DDADE9A}"/>
              </a:ext>
            </a:extLst>
          </p:cNvPr>
          <p:cNvSpPr txBox="1"/>
          <p:nvPr/>
        </p:nvSpPr>
        <p:spPr>
          <a:xfrm>
            <a:off x="8344966" y="6151945"/>
            <a:ext cx="1684881" cy="278918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312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05FF-ACDA-4193-9B42-8DFF8BC9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Go </a:t>
            </a:r>
            <a:r>
              <a:rPr lang="en-US" dirty="0" err="1">
                <a:ea typeface="+mj-lt"/>
                <a:cs typeface="+mj-lt"/>
              </a:rPr>
              <a:t>seichō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arigatōgozaimashita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9A11-3A6A-482F-8F0F-B70636A19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Imate</a:t>
            </a:r>
            <a:r>
              <a:rPr lang="en-US" sz="4400" dirty="0"/>
              <a:t> li </a:t>
            </a:r>
            <a:r>
              <a:rPr lang="en-US" sz="4400" dirty="0" err="1"/>
              <a:t>pitanja</a:t>
            </a:r>
            <a:r>
              <a:rPr lang="en-US" sz="4400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5622472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16</TotalTime>
  <Words>189</Words>
  <Application>Microsoft Office PowerPoint</Application>
  <PresentationFormat>Široki zaslon</PresentationFormat>
  <Paragraphs>32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Corbel</vt:lpstr>
      <vt:lpstr>Dubina</vt:lpstr>
      <vt:lpstr>Anime</vt:lpstr>
      <vt:lpstr>Što je to anime?</vt:lpstr>
      <vt:lpstr>Što je to manga?</vt:lpstr>
      <vt:lpstr>                            Anime</vt:lpstr>
      <vt:lpstr>Anime za djecu</vt:lpstr>
      <vt:lpstr>Anime za odrasle</vt:lpstr>
      <vt:lpstr>Najpoznatiji likovi</vt:lpstr>
      <vt:lpstr>Go seichō arigatōgozaimashita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Anime</dc:title>
  <dc:creator>Učenik</dc:creator>
  <cp:lastModifiedBy>Marinela Rebic</cp:lastModifiedBy>
  <cp:revision>316</cp:revision>
  <dcterms:created xsi:type="dcterms:W3CDTF">2020-02-20T18:06:35Z</dcterms:created>
  <dcterms:modified xsi:type="dcterms:W3CDTF">2020-03-05T08:08:35Z</dcterms:modified>
</cp:coreProperties>
</file>